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3426" y="-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541998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4-9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мая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13-15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914255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28258</TotalTime>
  <Words>596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5260</cp:revision>
  <cp:lastPrinted>2021-07-01T03:56:27Z</cp:lastPrinted>
  <dcterms:created xsi:type="dcterms:W3CDTF">2018-03-27T06:03:00Z</dcterms:created>
  <dcterms:modified xsi:type="dcterms:W3CDTF">2026-05-04T08:40:46Z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